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7034213" cy="10164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11" d="100"/>
          <a:sy n="111" d="100"/>
        </p:scale>
        <p:origin x="223" y="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EC3F-832B-4003-9FA9-FA2AEAB206F5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1C16-677B-431F-AE63-4EFC4AD5D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55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EC3F-832B-4003-9FA9-FA2AEAB206F5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1C16-677B-431F-AE63-4EFC4AD5D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25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EC3F-832B-4003-9FA9-FA2AEAB206F5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1C16-677B-431F-AE63-4EFC4AD5D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31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EC3F-832B-4003-9FA9-FA2AEAB206F5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1C16-677B-431F-AE63-4EFC4AD5D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91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EC3F-832B-4003-9FA9-FA2AEAB206F5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1C16-677B-431F-AE63-4EFC4AD5D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54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EC3F-832B-4003-9FA9-FA2AEAB206F5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1C16-677B-431F-AE63-4EFC4AD5D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91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EC3F-832B-4003-9FA9-FA2AEAB206F5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1C16-677B-431F-AE63-4EFC4AD5D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0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EC3F-832B-4003-9FA9-FA2AEAB206F5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1C16-677B-431F-AE63-4EFC4AD5D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17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EC3F-832B-4003-9FA9-FA2AEAB206F5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1C16-677B-431F-AE63-4EFC4AD5D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33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EC3F-832B-4003-9FA9-FA2AEAB206F5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1C16-677B-431F-AE63-4EFC4AD5D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27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EC3F-832B-4003-9FA9-FA2AEAB206F5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1C16-677B-431F-AE63-4EFC4AD5D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55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5EC3F-832B-4003-9FA9-FA2AEAB206F5}" type="datetimeFigureOut">
              <a:rPr kumimoji="1" lang="ja-JP" altLang="en-US" smtClean="0"/>
              <a:t>2019/7/23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A1C16-677B-431F-AE63-4EFC4AD5D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48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0B4AB4-4F56-41B3-8AB7-AD0707E9C495}"/>
              </a:ext>
            </a:extLst>
          </p:cNvPr>
          <p:cNvSpPr txBox="1"/>
          <p:nvPr/>
        </p:nvSpPr>
        <p:spPr>
          <a:xfrm>
            <a:off x="1" y="0"/>
            <a:ext cx="6857999" cy="1195465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6000" dirty="0"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アポ電</a:t>
            </a:r>
            <a:r>
              <a:rPr kumimoji="1" lang="ja-JP" altLang="en-US" sz="40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</a:t>
            </a:r>
            <a:r>
              <a:rPr kumimoji="1" lang="ja-JP" altLang="en-US" sz="60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ご注意</a:t>
            </a:r>
            <a:r>
              <a:rPr kumimoji="1" lang="ja-JP" altLang="en-US" sz="4000" dirty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を！！</a:t>
            </a:r>
            <a:endParaRPr kumimoji="1" lang="ja-JP" altLang="en-US" sz="44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0D4330-3DFA-4DD6-98E5-70A744D503F2}"/>
              </a:ext>
            </a:extLst>
          </p:cNvPr>
          <p:cNvSpPr txBox="1"/>
          <p:nvPr/>
        </p:nvSpPr>
        <p:spPr>
          <a:xfrm>
            <a:off x="397042" y="1275542"/>
            <a:ext cx="6063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社協を名乗る</a:t>
            </a:r>
            <a:r>
              <a:rPr kumimoji="1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“アポ電詐欺”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にご注意ください！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E98269B-A7C0-429C-B322-1D6F2B3F1604}"/>
              </a:ext>
            </a:extLst>
          </p:cNvPr>
          <p:cNvSpPr txBox="1"/>
          <p:nvPr/>
        </p:nvSpPr>
        <p:spPr>
          <a:xfrm>
            <a:off x="208547" y="1840019"/>
            <a:ext cx="6416842" cy="52322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「社会福祉協議会」を名乗る“アポイントメント詐欺”が、大分県内で多発してます。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今後被害が拡大する可能性がありますので、十分に注意してください。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40670CA-CDDD-4954-9E51-94BB3F6BD858}"/>
              </a:ext>
            </a:extLst>
          </p:cNvPr>
          <p:cNvSpPr txBox="1"/>
          <p:nvPr/>
        </p:nvSpPr>
        <p:spPr>
          <a:xfrm>
            <a:off x="0" y="2510829"/>
            <a:ext cx="6858000" cy="461665"/>
          </a:xfrm>
          <a:prstGeom prst="rect">
            <a:avLst/>
          </a:prstGeom>
          <a:solidFill>
            <a:srgbClr val="40404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 </a:t>
            </a:r>
            <a:r>
              <a:rPr kumimoji="1"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7/6</a:t>
            </a:r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以降、県内各地で不審電話が発生中です。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96FAC653-A910-48C7-99D3-03CA51DC9710}"/>
              </a:ext>
            </a:extLst>
          </p:cNvPr>
          <p:cNvGrpSpPr/>
          <p:nvPr/>
        </p:nvGrpSpPr>
        <p:grpSpPr>
          <a:xfrm>
            <a:off x="5369616" y="5158922"/>
            <a:ext cx="1402032" cy="1840543"/>
            <a:chOff x="2359767" y="2163346"/>
            <a:chExt cx="1356479" cy="1712099"/>
          </a:xfrm>
        </p:grpSpPr>
        <p:sp>
          <p:nvSpPr>
            <p:cNvPr id="11" name="台形 10">
              <a:extLst>
                <a:ext uri="{FF2B5EF4-FFF2-40B4-BE49-F238E27FC236}">
                  <a16:creationId xmlns:a16="http://schemas.microsoft.com/office/drawing/2014/main" id="{5E97B3B6-0B0D-413D-BD56-6F8A4C882248}"/>
                </a:ext>
              </a:extLst>
            </p:cNvPr>
            <p:cNvSpPr/>
            <p:nvPr/>
          </p:nvSpPr>
          <p:spPr bwMode="auto">
            <a:xfrm>
              <a:off x="3016998" y="3231590"/>
              <a:ext cx="344890" cy="272751"/>
            </a:xfrm>
            <a:prstGeom prst="trapezoid">
              <a:avLst>
                <a:gd name="adj" fmla="val 12125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四角形: 上の 2 つの角を丸める 11">
              <a:extLst>
                <a:ext uri="{FF2B5EF4-FFF2-40B4-BE49-F238E27FC236}">
                  <a16:creationId xmlns:a16="http://schemas.microsoft.com/office/drawing/2014/main" id="{0E8BC526-2920-446E-AF45-FCD560C58AB1}"/>
                </a:ext>
              </a:extLst>
            </p:cNvPr>
            <p:cNvSpPr/>
            <p:nvPr/>
          </p:nvSpPr>
          <p:spPr bwMode="auto">
            <a:xfrm>
              <a:off x="2650630" y="3411215"/>
              <a:ext cx="1065616" cy="46423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94769FF7-A796-46B1-B488-C7D74343A2FA}"/>
                </a:ext>
              </a:extLst>
            </p:cNvPr>
            <p:cNvGrpSpPr/>
            <p:nvPr/>
          </p:nvGrpSpPr>
          <p:grpSpPr>
            <a:xfrm rot="20700000">
              <a:off x="2461275" y="2163346"/>
              <a:ext cx="1192814" cy="1165738"/>
              <a:chOff x="2587715" y="2163346"/>
              <a:chExt cx="1192814" cy="1165738"/>
            </a:xfrm>
            <a:solidFill>
              <a:schemeClr val="tx1"/>
            </a:solidFill>
          </p:grpSpPr>
          <p:sp>
            <p:nvSpPr>
              <p:cNvPr id="22" name="楕円 73">
                <a:extLst>
                  <a:ext uri="{FF2B5EF4-FFF2-40B4-BE49-F238E27FC236}">
                    <a16:creationId xmlns:a16="http://schemas.microsoft.com/office/drawing/2014/main" id="{21E64D50-D156-4FC1-9571-A36D5F5F3456}"/>
                  </a:ext>
                </a:extLst>
              </p:cNvPr>
              <p:cNvSpPr/>
              <p:nvPr/>
            </p:nvSpPr>
            <p:spPr bwMode="auto">
              <a:xfrm rot="20700000">
                <a:off x="2587715" y="2655927"/>
                <a:ext cx="259616" cy="350171"/>
              </a:xfrm>
              <a:custGeom>
                <a:avLst/>
                <a:gdLst>
                  <a:gd name="connsiteX0" fmla="*/ 0 w 990110"/>
                  <a:gd name="connsiteY0" fmla="*/ 578713 h 1157425"/>
                  <a:gd name="connsiteX1" fmla="*/ 495055 w 990110"/>
                  <a:gd name="connsiteY1" fmla="*/ 0 h 1157425"/>
                  <a:gd name="connsiteX2" fmla="*/ 990110 w 990110"/>
                  <a:gd name="connsiteY2" fmla="*/ 578713 h 1157425"/>
                  <a:gd name="connsiteX3" fmla="*/ 495055 w 990110"/>
                  <a:gd name="connsiteY3" fmla="*/ 1157426 h 1157425"/>
                  <a:gd name="connsiteX4" fmla="*/ 0 w 990110"/>
                  <a:gd name="connsiteY4" fmla="*/ 578713 h 1157425"/>
                  <a:gd name="connsiteX0" fmla="*/ 0 w 990110"/>
                  <a:gd name="connsiteY0" fmla="*/ 578713 h 1157426"/>
                  <a:gd name="connsiteX1" fmla="*/ 495055 w 990110"/>
                  <a:gd name="connsiteY1" fmla="*/ 0 h 1157426"/>
                  <a:gd name="connsiteX2" fmla="*/ 990110 w 990110"/>
                  <a:gd name="connsiteY2" fmla="*/ 578713 h 1157426"/>
                  <a:gd name="connsiteX3" fmla="*/ 495055 w 990110"/>
                  <a:gd name="connsiteY3" fmla="*/ 1157426 h 1157426"/>
                  <a:gd name="connsiteX4" fmla="*/ 0 w 990110"/>
                  <a:gd name="connsiteY4" fmla="*/ 578713 h 1157426"/>
                  <a:gd name="connsiteX0" fmla="*/ 0 w 990110"/>
                  <a:gd name="connsiteY0" fmla="*/ 578713 h 1157426"/>
                  <a:gd name="connsiteX1" fmla="*/ 495055 w 990110"/>
                  <a:gd name="connsiteY1" fmla="*/ 0 h 1157426"/>
                  <a:gd name="connsiteX2" fmla="*/ 990110 w 990110"/>
                  <a:gd name="connsiteY2" fmla="*/ 578713 h 1157426"/>
                  <a:gd name="connsiteX3" fmla="*/ 495055 w 990110"/>
                  <a:gd name="connsiteY3" fmla="*/ 1157426 h 1157426"/>
                  <a:gd name="connsiteX4" fmla="*/ 0 w 990110"/>
                  <a:gd name="connsiteY4" fmla="*/ 578713 h 1157426"/>
                  <a:gd name="connsiteX0" fmla="*/ 0 w 990110"/>
                  <a:gd name="connsiteY0" fmla="*/ 502513 h 1081226"/>
                  <a:gd name="connsiteX1" fmla="*/ 498230 w 990110"/>
                  <a:gd name="connsiteY1" fmla="*/ 0 h 1081226"/>
                  <a:gd name="connsiteX2" fmla="*/ 990110 w 990110"/>
                  <a:gd name="connsiteY2" fmla="*/ 502513 h 1081226"/>
                  <a:gd name="connsiteX3" fmla="*/ 495055 w 990110"/>
                  <a:gd name="connsiteY3" fmla="*/ 1081226 h 1081226"/>
                  <a:gd name="connsiteX4" fmla="*/ 0 w 990110"/>
                  <a:gd name="connsiteY4" fmla="*/ 502513 h 1081226"/>
                  <a:gd name="connsiteX0" fmla="*/ 0 w 990110"/>
                  <a:gd name="connsiteY0" fmla="*/ 502513 h 1176476"/>
                  <a:gd name="connsiteX1" fmla="*/ 498230 w 990110"/>
                  <a:gd name="connsiteY1" fmla="*/ 0 h 1176476"/>
                  <a:gd name="connsiteX2" fmla="*/ 990110 w 990110"/>
                  <a:gd name="connsiteY2" fmla="*/ 502513 h 1176476"/>
                  <a:gd name="connsiteX3" fmla="*/ 488705 w 990110"/>
                  <a:gd name="connsiteY3" fmla="*/ 1176476 h 1176476"/>
                  <a:gd name="connsiteX4" fmla="*/ 0 w 990110"/>
                  <a:gd name="connsiteY4" fmla="*/ 502513 h 1176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0110" h="1176476">
                    <a:moveTo>
                      <a:pt x="0" y="502513"/>
                    </a:moveTo>
                    <a:cubicBezTo>
                      <a:pt x="0" y="182899"/>
                      <a:pt x="224819" y="0"/>
                      <a:pt x="498230" y="0"/>
                    </a:cubicBezTo>
                    <a:cubicBezTo>
                      <a:pt x="771641" y="0"/>
                      <a:pt x="990110" y="182899"/>
                      <a:pt x="990110" y="502513"/>
                    </a:cubicBezTo>
                    <a:cubicBezTo>
                      <a:pt x="990110" y="822127"/>
                      <a:pt x="762116" y="1176476"/>
                      <a:pt x="488705" y="1176476"/>
                    </a:cubicBezTo>
                    <a:cubicBezTo>
                      <a:pt x="215294" y="1176476"/>
                      <a:pt x="0" y="822127"/>
                      <a:pt x="0" y="502513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楕円 73">
                <a:extLst>
                  <a:ext uri="{FF2B5EF4-FFF2-40B4-BE49-F238E27FC236}">
                    <a16:creationId xmlns:a16="http://schemas.microsoft.com/office/drawing/2014/main" id="{6A3F531D-752C-4414-BC7E-19F0754513D5}"/>
                  </a:ext>
                </a:extLst>
              </p:cNvPr>
              <p:cNvSpPr/>
              <p:nvPr/>
            </p:nvSpPr>
            <p:spPr bwMode="auto">
              <a:xfrm rot="900000" flipH="1">
                <a:off x="3520913" y="2655927"/>
                <a:ext cx="259616" cy="350171"/>
              </a:xfrm>
              <a:custGeom>
                <a:avLst/>
                <a:gdLst>
                  <a:gd name="connsiteX0" fmla="*/ 0 w 990110"/>
                  <a:gd name="connsiteY0" fmla="*/ 578713 h 1157425"/>
                  <a:gd name="connsiteX1" fmla="*/ 495055 w 990110"/>
                  <a:gd name="connsiteY1" fmla="*/ 0 h 1157425"/>
                  <a:gd name="connsiteX2" fmla="*/ 990110 w 990110"/>
                  <a:gd name="connsiteY2" fmla="*/ 578713 h 1157425"/>
                  <a:gd name="connsiteX3" fmla="*/ 495055 w 990110"/>
                  <a:gd name="connsiteY3" fmla="*/ 1157426 h 1157425"/>
                  <a:gd name="connsiteX4" fmla="*/ 0 w 990110"/>
                  <a:gd name="connsiteY4" fmla="*/ 578713 h 1157425"/>
                  <a:gd name="connsiteX0" fmla="*/ 0 w 990110"/>
                  <a:gd name="connsiteY0" fmla="*/ 578713 h 1157426"/>
                  <a:gd name="connsiteX1" fmla="*/ 495055 w 990110"/>
                  <a:gd name="connsiteY1" fmla="*/ 0 h 1157426"/>
                  <a:gd name="connsiteX2" fmla="*/ 990110 w 990110"/>
                  <a:gd name="connsiteY2" fmla="*/ 578713 h 1157426"/>
                  <a:gd name="connsiteX3" fmla="*/ 495055 w 990110"/>
                  <a:gd name="connsiteY3" fmla="*/ 1157426 h 1157426"/>
                  <a:gd name="connsiteX4" fmla="*/ 0 w 990110"/>
                  <a:gd name="connsiteY4" fmla="*/ 578713 h 1157426"/>
                  <a:gd name="connsiteX0" fmla="*/ 0 w 990110"/>
                  <a:gd name="connsiteY0" fmla="*/ 578713 h 1157426"/>
                  <a:gd name="connsiteX1" fmla="*/ 495055 w 990110"/>
                  <a:gd name="connsiteY1" fmla="*/ 0 h 1157426"/>
                  <a:gd name="connsiteX2" fmla="*/ 990110 w 990110"/>
                  <a:gd name="connsiteY2" fmla="*/ 578713 h 1157426"/>
                  <a:gd name="connsiteX3" fmla="*/ 495055 w 990110"/>
                  <a:gd name="connsiteY3" fmla="*/ 1157426 h 1157426"/>
                  <a:gd name="connsiteX4" fmla="*/ 0 w 990110"/>
                  <a:gd name="connsiteY4" fmla="*/ 578713 h 1157426"/>
                  <a:gd name="connsiteX0" fmla="*/ 0 w 990110"/>
                  <a:gd name="connsiteY0" fmla="*/ 502513 h 1081226"/>
                  <a:gd name="connsiteX1" fmla="*/ 498230 w 990110"/>
                  <a:gd name="connsiteY1" fmla="*/ 0 h 1081226"/>
                  <a:gd name="connsiteX2" fmla="*/ 990110 w 990110"/>
                  <a:gd name="connsiteY2" fmla="*/ 502513 h 1081226"/>
                  <a:gd name="connsiteX3" fmla="*/ 495055 w 990110"/>
                  <a:gd name="connsiteY3" fmla="*/ 1081226 h 1081226"/>
                  <a:gd name="connsiteX4" fmla="*/ 0 w 990110"/>
                  <a:gd name="connsiteY4" fmla="*/ 502513 h 1081226"/>
                  <a:gd name="connsiteX0" fmla="*/ 0 w 990110"/>
                  <a:gd name="connsiteY0" fmla="*/ 502513 h 1176476"/>
                  <a:gd name="connsiteX1" fmla="*/ 498230 w 990110"/>
                  <a:gd name="connsiteY1" fmla="*/ 0 h 1176476"/>
                  <a:gd name="connsiteX2" fmla="*/ 990110 w 990110"/>
                  <a:gd name="connsiteY2" fmla="*/ 502513 h 1176476"/>
                  <a:gd name="connsiteX3" fmla="*/ 488705 w 990110"/>
                  <a:gd name="connsiteY3" fmla="*/ 1176476 h 1176476"/>
                  <a:gd name="connsiteX4" fmla="*/ 0 w 990110"/>
                  <a:gd name="connsiteY4" fmla="*/ 502513 h 1176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0110" h="1176476">
                    <a:moveTo>
                      <a:pt x="0" y="502513"/>
                    </a:moveTo>
                    <a:cubicBezTo>
                      <a:pt x="0" y="182899"/>
                      <a:pt x="224819" y="0"/>
                      <a:pt x="498230" y="0"/>
                    </a:cubicBezTo>
                    <a:cubicBezTo>
                      <a:pt x="771641" y="0"/>
                      <a:pt x="990110" y="182899"/>
                      <a:pt x="990110" y="502513"/>
                    </a:cubicBezTo>
                    <a:cubicBezTo>
                      <a:pt x="990110" y="822127"/>
                      <a:pt x="762116" y="1176476"/>
                      <a:pt x="488705" y="1176476"/>
                    </a:cubicBezTo>
                    <a:cubicBezTo>
                      <a:pt x="215294" y="1176476"/>
                      <a:pt x="0" y="822127"/>
                      <a:pt x="0" y="502513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楕円 73">
                <a:extLst>
                  <a:ext uri="{FF2B5EF4-FFF2-40B4-BE49-F238E27FC236}">
                    <a16:creationId xmlns:a16="http://schemas.microsoft.com/office/drawing/2014/main" id="{42C3E270-8DA6-4276-8B4D-D602F007446E}"/>
                  </a:ext>
                </a:extLst>
              </p:cNvPr>
              <p:cNvSpPr/>
              <p:nvPr/>
            </p:nvSpPr>
            <p:spPr bwMode="auto">
              <a:xfrm>
                <a:off x="2680552" y="2163346"/>
                <a:ext cx="1012307" cy="1165738"/>
              </a:xfrm>
              <a:custGeom>
                <a:avLst/>
                <a:gdLst>
                  <a:gd name="connsiteX0" fmla="*/ 0 w 990110"/>
                  <a:gd name="connsiteY0" fmla="*/ 578713 h 1157425"/>
                  <a:gd name="connsiteX1" fmla="*/ 495055 w 990110"/>
                  <a:gd name="connsiteY1" fmla="*/ 0 h 1157425"/>
                  <a:gd name="connsiteX2" fmla="*/ 990110 w 990110"/>
                  <a:gd name="connsiteY2" fmla="*/ 578713 h 1157425"/>
                  <a:gd name="connsiteX3" fmla="*/ 495055 w 990110"/>
                  <a:gd name="connsiteY3" fmla="*/ 1157426 h 1157425"/>
                  <a:gd name="connsiteX4" fmla="*/ 0 w 990110"/>
                  <a:gd name="connsiteY4" fmla="*/ 578713 h 1157425"/>
                  <a:gd name="connsiteX0" fmla="*/ 0 w 990110"/>
                  <a:gd name="connsiteY0" fmla="*/ 578713 h 1157426"/>
                  <a:gd name="connsiteX1" fmla="*/ 495055 w 990110"/>
                  <a:gd name="connsiteY1" fmla="*/ 0 h 1157426"/>
                  <a:gd name="connsiteX2" fmla="*/ 990110 w 990110"/>
                  <a:gd name="connsiteY2" fmla="*/ 578713 h 1157426"/>
                  <a:gd name="connsiteX3" fmla="*/ 495055 w 990110"/>
                  <a:gd name="connsiteY3" fmla="*/ 1157426 h 1157426"/>
                  <a:gd name="connsiteX4" fmla="*/ 0 w 990110"/>
                  <a:gd name="connsiteY4" fmla="*/ 578713 h 1157426"/>
                  <a:gd name="connsiteX0" fmla="*/ 0 w 990110"/>
                  <a:gd name="connsiteY0" fmla="*/ 578713 h 1157426"/>
                  <a:gd name="connsiteX1" fmla="*/ 495055 w 990110"/>
                  <a:gd name="connsiteY1" fmla="*/ 0 h 1157426"/>
                  <a:gd name="connsiteX2" fmla="*/ 990110 w 990110"/>
                  <a:gd name="connsiteY2" fmla="*/ 578713 h 1157426"/>
                  <a:gd name="connsiteX3" fmla="*/ 495055 w 990110"/>
                  <a:gd name="connsiteY3" fmla="*/ 1157426 h 1157426"/>
                  <a:gd name="connsiteX4" fmla="*/ 0 w 990110"/>
                  <a:gd name="connsiteY4" fmla="*/ 578713 h 1157426"/>
                  <a:gd name="connsiteX0" fmla="*/ 0 w 990110"/>
                  <a:gd name="connsiteY0" fmla="*/ 502513 h 1081226"/>
                  <a:gd name="connsiteX1" fmla="*/ 498230 w 990110"/>
                  <a:gd name="connsiteY1" fmla="*/ 0 h 1081226"/>
                  <a:gd name="connsiteX2" fmla="*/ 990110 w 990110"/>
                  <a:gd name="connsiteY2" fmla="*/ 502513 h 1081226"/>
                  <a:gd name="connsiteX3" fmla="*/ 495055 w 990110"/>
                  <a:gd name="connsiteY3" fmla="*/ 1081226 h 1081226"/>
                  <a:gd name="connsiteX4" fmla="*/ 0 w 990110"/>
                  <a:gd name="connsiteY4" fmla="*/ 502513 h 1081226"/>
                  <a:gd name="connsiteX0" fmla="*/ 0 w 990110"/>
                  <a:gd name="connsiteY0" fmla="*/ 502513 h 1176476"/>
                  <a:gd name="connsiteX1" fmla="*/ 498230 w 990110"/>
                  <a:gd name="connsiteY1" fmla="*/ 0 h 1176476"/>
                  <a:gd name="connsiteX2" fmla="*/ 990110 w 990110"/>
                  <a:gd name="connsiteY2" fmla="*/ 502513 h 1176476"/>
                  <a:gd name="connsiteX3" fmla="*/ 488705 w 990110"/>
                  <a:gd name="connsiteY3" fmla="*/ 1176476 h 1176476"/>
                  <a:gd name="connsiteX4" fmla="*/ 0 w 990110"/>
                  <a:gd name="connsiteY4" fmla="*/ 502513 h 11764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0110" h="1176476">
                    <a:moveTo>
                      <a:pt x="0" y="502513"/>
                    </a:moveTo>
                    <a:cubicBezTo>
                      <a:pt x="0" y="182899"/>
                      <a:pt x="224819" y="0"/>
                      <a:pt x="498230" y="0"/>
                    </a:cubicBezTo>
                    <a:cubicBezTo>
                      <a:pt x="771641" y="0"/>
                      <a:pt x="990110" y="182899"/>
                      <a:pt x="990110" y="502513"/>
                    </a:cubicBezTo>
                    <a:cubicBezTo>
                      <a:pt x="990110" y="822127"/>
                      <a:pt x="762116" y="1176476"/>
                      <a:pt x="488705" y="1176476"/>
                    </a:cubicBezTo>
                    <a:cubicBezTo>
                      <a:pt x="215294" y="1176476"/>
                      <a:pt x="0" y="822127"/>
                      <a:pt x="0" y="502513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B72EB508-EC20-4635-B1BD-6FF5BD9FDD87}"/>
                </a:ext>
              </a:extLst>
            </p:cNvPr>
            <p:cNvGrpSpPr/>
            <p:nvPr/>
          </p:nvGrpSpPr>
          <p:grpSpPr>
            <a:xfrm rot="18900000">
              <a:off x="2608308" y="2981631"/>
              <a:ext cx="196617" cy="509741"/>
              <a:chOff x="1339849" y="3068960"/>
              <a:chExt cx="236847" cy="614040"/>
            </a:xfrm>
            <a:solidFill>
              <a:schemeClr val="tx1"/>
            </a:solidFill>
          </p:grpSpPr>
          <p:sp>
            <p:nvSpPr>
              <p:cNvPr id="20" name="四角形: 角を丸くする 19">
                <a:extLst>
                  <a:ext uri="{FF2B5EF4-FFF2-40B4-BE49-F238E27FC236}">
                    <a16:creationId xmlns:a16="http://schemas.microsoft.com/office/drawing/2014/main" id="{3159DB51-C526-4B70-9934-408AE4FB4597}"/>
                  </a:ext>
                </a:extLst>
              </p:cNvPr>
              <p:cNvSpPr/>
              <p:nvPr/>
            </p:nvSpPr>
            <p:spPr bwMode="auto">
              <a:xfrm>
                <a:off x="1339849" y="3068960"/>
                <a:ext cx="236847" cy="614040"/>
              </a:xfrm>
              <a:prstGeom prst="roundRect">
                <a:avLst>
                  <a:gd name="adj" fmla="val 7044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5939E03F-0D57-42B8-ACD1-AE6B6C8903A9}"/>
                  </a:ext>
                </a:extLst>
              </p:cNvPr>
              <p:cNvSpPr/>
              <p:nvPr/>
            </p:nvSpPr>
            <p:spPr bwMode="auto">
              <a:xfrm>
                <a:off x="1407130" y="3104995"/>
                <a:ext cx="143828" cy="5400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5FBDC0CA-11E5-4DDB-B766-C24941B5F2B3}"/>
                </a:ext>
              </a:extLst>
            </p:cNvPr>
            <p:cNvSpPr/>
            <p:nvPr/>
          </p:nvSpPr>
          <p:spPr bwMode="auto">
            <a:xfrm>
              <a:off x="2633943" y="2734812"/>
              <a:ext cx="272587" cy="105177"/>
            </a:xfrm>
            <a:custGeom>
              <a:avLst/>
              <a:gdLst>
                <a:gd name="connsiteX0" fmla="*/ 0 w 431002"/>
                <a:gd name="connsiteY0" fmla="*/ 0 h 78428"/>
                <a:gd name="connsiteX1" fmla="*/ 215501 w 431002"/>
                <a:gd name="connsiteY1" fmla="*/ 4609 h 78428"/>
                <a:gd name="connsiteX2" fmla="*/ 431002 w 431002"/>
                <a:gd name="connsiteY2" fmla="*/ 0 h 78428"/>
                <a:gd name="connsiteX3" fmla="*/ 416680 w 431002"/>
                <a:gd name="connsiteY3" fmla="*/ 27235 h 78428"/>
                <a:gd name="connsiteX4" fmla="*/ 215501 w 431002"/>
                <a:gd name="connsiteY4" fmla="*/ 78428 h 78428"/>
                <a:gd name="connsiteX5" fmla="*/ 14322 w 431002"/>
                <a:gd name="connsiteY5" fmla="*/ 27235 h 78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1002" h="78428">
                  <a:moveTo>
                    <a:pt x="0" y="0"/>
                  </a:moveTo>
                  <a:lnTo>
                    <a:pt x="215501" y="4609"/>
                  </a:lnTo>
                  <a:lnTo>
                    <a:pt x="431002" y="0"/>
                  </a:lnTo>
                  <a:lnTo>
                    <a:pt x="416680" y="27235"/>
                  </a:lnTo>
                  <a:cubicBezTo>
                    <a:pt x="383535" y="57319"/>
                    <a:pt x="305939" y="78428"/>
                    <a:pt x="215501" y="78428"/>
                  </a:cubicBezTo>
                  <a:cubicBezTo>
                    <a:pt x="125063" y="78428"/>
                    <a:pt x="47468" y="57319"/>
                    <a:pt x="14322" y="27235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フリーフォーム: 図形 15">
              <a:extLst>
                <a:ext uri="{FF2B5EF4-FFF2-40B4-BE49-F238E27FC236}">
                  <a16:creationId xmlns:a16="http://schemas.microsoft.com/office/drawing/2014/main" id="{CF79D339-56BA-40BA-8743-A6E1A8729F65}"/>
                </a:ext>
              </a:extLst>
            </p:cNvPr>
            <p:cNvSpPr/>
            <p:nvPr/>
          </p:nvSpPr>
          <p:spPr bwMode="auto">
            <a:xfrm rot="19800000" flipH="1">
              <a:off x="3178586" y="2606630"/>
              <a:ext cx="272587" cy="103623"/>
            </a:xfrm>
            <a:custGeom>
              <a:avLst/>
              <a:gdLst>
                <a:gd name="connsiteX0" fmla="*/ 0 w 431002"/>
                <a:gd name="connsiteY0" fmla="*/ 0 h 78428"/>
                <a:gd name="connsiteX1" fmla="*/ 215501 w 431002"/>
                <a:gd name="connsiteY1" fmla="*/ 4609 h 78428"/>
                <a:gd name="connsiteX2" fmla="*/ 431002 w 431002"/>
                <a:gd name="connsiteY2" fmla="*/ 0 h 78428"/>
                <a:gd name="connsiteX3" fmla="*/ 416680 w 431002"/>
                <a:gd name="connsiteY3" fmla="*/ 27235 h 78428"/>
                <a:gd name="connsiteX4" fmla="*/ 215501 w 431002"/>
                <a:gd name="connsiteY4" fmla="*/ 78428 h 78428"/>
                <a:gd name="connsiteX5" fmla="*/ 14322 w 431002"/>
                <a:gd name="connsiteY5" fmla="*/ 27235 h 78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1002" h="78428">
                  <a:moveTo>
                    <a:pt x="0" y="0"/>
                  </a:moveTo>
                  <a:lnTo>
                    <a:pt x="215501" y="4609"/>
                  </a:lnTo>
                  <a:lnTo>
                    <a:pt x="431002" y="0"/>
                  </a:lnTo>
                  <a:lnTo>
                    <a:pt x="416680" y="27235"/>
                  </a:lnTo>
                  <a:cubicBezTo>
                    <a:pt x="383535" y="57319"/>
                    <a:pt x="305939" y="78428"/>
                    <a:pt x="215501" y="78428"/>
                  </a:cubicBezTo>
                  <a:cubicBezTo>
                    <a:pt x="125063" y="78428"/>
                    <a:pt x="47468" y="57319"/>
                    <a:pt x="14322" y="27235"/>
                  </a:cubicBez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フリーフォーム: 図形 16">
              <a:extLst>
                <a:ext uri="{FF2B5EF4-FFF2-40B4-BE49-F238E27FC236}">
                  <a16:creationId xmlns:a16="http://schemas.microsoft.com/office/drawing/2014/main" id="{7B64705C-0F4E-4654-9EA8-43907104A148}"/>
                </a:ext>
              </a:extLst>
            </p:cNvPr>
            <p:cNvSpPr/>
            <p:nvPr/>
          </p:nvSpPr>
          <p:spPr bwMode="auto">
            <a:xfrm rot="20700000" flipH="1">
              <a:off x="2998762" y="3053962"/>
              <a:ext cx="272587" cy="124886"/>
            </a:xfrm>
            <a:custGeom>
              <a:avLst/>
              <a:gdLst>
                <a:gd name="connsiteX0" fmla="*/ 0 w 431002"/>
                <a:gd name="connsiteY0" fmla="*/ 0 h 78428"/>
                <a:gd name="connsiteX1" fmla="*/ 215501 w 431002"/>
                <a:gd name="connsiteY1" fmla="*/ 4609 h 78428"/>
                <a:gd name="connsiteX2" fmla="*/ 431002 w 431002"/>
                <a:gd name="connsiteY2" fmla="*/ 0 h 78428"/>
                <a:gd name="connsiteX3" fmla="*/ 416680 w 431002"/>
                <a:gd name="connsiteY3" fmla="*/ 27235 h 78428"/>
                <a:gd name="connsiteX4" fmla="*/ 215501 w 431002"/>
                <a:gd name="connsiteY4" fmla="*/ 78428 h 78428"/>
                <a:gd name="connsiteX5" fmla="*/ 14322 w 431002"/>
                <a:gd name="connsiteY5" fmla="*/ 27235 h 78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1002" h="78428">
                  <a:moveTo>
                    <a:pt x="0" y="0"/>
                  </a:moveTo>
                  <a:lnTo>
                    <a:pt x="215501" y="4609"/>
                  </a:lnTo>
                  <a:lnTo>
                    <a:pt x="431002" y="0"/>
                  </a:lnTo>
                  <a:lnTo>
                    <a:pt x="416680" y="27235"/>
                  </a:lnTo>
                  <a:cubicBezTo>
                    <a:pt x="383535" y="57319"/>
                    <a:pt x="305939" y="78428"/>
                    <a:pt x="215501" y="78428"/>
                  </a:cubicBezTo>
                  <a:cubicBezTo>
                    <a:pt x="125063" y="78428"/>
                    <a:pt x="47468" y="57319"/>
                    <a:pt x="14322" y="27235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337207CE-32F4-465B-A952-AF5459AFA9EE}"/>
                </a:ext>
              </a:extLst>
            </p:cNvPr>
            <p:cNvSpPr/>
            <p:nvPr/>
          </p:nvSpPr>
          <p:spPr bwMode="auto">
            <a:xfrm rot="21267905">
              <a:off x="2522729" y="3155001"/>
              <a:ext cx="247535" cy="32081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平行四辺形 18">
              <a:extLst>
                <a:ext uri="{FF2B5EF4-FFF2-40B4-BE49-F238E27FC236}">
                  <a16:creationId xmlns:a16="http://schemas.microsoft.com/office/drawing/2014/main" id="{3F2862EA-4107-465C-8856-F31C5465D010}"/>
                </a:ext>
              </a:extLst>
            </p:cNvPr>
            <p:cNvSpPr/>
            <p:nvPr/>
          </p:nvSpPr>
          <p:spPr bwMode="auto">
            <a:xfrm>
              <a:off x="2359767" y="3411215"/>
              <a:ext cx="443758" cy="464230"/>
            </a:xfrm>
            <a:prstGeom prst="parallelogram">
              <a:avLst>
                <a:gd name="adj" fmla="val 50218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星: 24 pt 30">
            <a:extLst>
              <a:ext uri="{FF2B5EF4-FFF2-40B4-BE49-F238E27FC236}">
                <a16:creationId xmlns:a16="http://schemas.microsoft.com/office/drawing/2014/main" id="{BAD63809-B9DC-4E93-BB4B-0B437DE1AFCD}"/>
              </a:ext>
            </a:extLst>
          </p:cNvPr>
          <p:cNvSpPr/>
          <p:nvPr/>
        </p:nvSpPr>
        <p:spPr>
          <a:xfrm>
            <a:off x="3073811" y="2960458"/>
            <a:ext cx="3979553" cy="1355717"/>
          </a:xfrm>
          <a:prstGeom prst="star2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03EBE5C-83E3-4705-A332-8E836029AC8D}"/>
              </a:ext>
            </a:extLst>
          </p:cNvPr>
          <p:cNvSpPr txBox="1"/>
          <p:nvPr/>
        </p:nvSpPr>
        <p:spPr>
          <a:xfrm>
            <a:off x="3271602" y="3089763"/>
            <a:ext cx="3627320" cy="954107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r>
              <a:rPr kumimoji="1" lang="en-US" altLang="ja-JP" sz="28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16</a:t>
            </a: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件発生！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今後も</a:t>
            </a: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注意が必要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です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9CA8B72-DC0A-4651-B6D1-58C65DC89BBB}"/>
              </a:ext>
            </a:extLst>
          </p:cNvPr>
          <p:cNvSpPr txBox="1"/>
          <p:nvPr/>
        </p:nvSpPr>
        <p:spPr>
          <a:xfrm>
            <a:off x="36007" y="3057814"/>
            <a:ext cx="5957697" cy="230832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7/6(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土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宇佐市内　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7/8(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臼杵市内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7/11(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木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杵築市・中津市内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7/12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～現在　杵築市内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7/16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～現在　玖珠町内、◎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7/23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国東市内　・・・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D51B4EB4-8A72-4ABD-AD48-5113DB881B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2" t="7179" r="11741" b="14354"/>
          <a:stretch/>
        </p:blipFill>
        <p:spPr>
          <a:xfrm>
            <a:off x="172323" y="7252372"/>
            <a:ext cx="1283135" cy="1409441"/>
          </a:xfrm>
          <a:prstGeom prst="rect">
            <a:avLst/>
          </a:prstGeom>
        </p:spPr>
      </p:pic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5EC0EE6-B34D-4707-B186-8165911511A4}"/>
              </a:ext>
            </a:extLst>
          </p:cNvPr>
          <p:cNvSpPr txBox="1"/>
          <p:nvPr/>
        </p:nvSpPr>
        <p:spPr>
          <a:xfrm>
            <a:off x="1672" y="5058883"/>
            <a:ext cx="5367944" cy="164660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◎午前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時まで、また</a:t>
            </a: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時以降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夕方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に発生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◎「</a:t>
            </a: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社協のハマダ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」と名乗る中年男性からかかってくる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名乗らない場合もあります。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高齢者が自宅にいる時間帯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を狙っている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◎困りごとやお金に心配ないか、預金残高等を聞いてくる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◎優しく丁寧に話をするため</a:t>
            </a:r>
            <a:r>
              <a:rPr kumimoji="1"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話をしてしまいやすい</a:t>
            </a:r>
            <a:endParaRPr kumimoji="1"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B428B9D-6469-4D0E-B889-26554B2C53A2}"/>
              </a:ext>
            </a:extLst>
          </p:cNvPr>
          <p:cNvSpPr txBox="1"/>
          <p:nvPr/>
        </p:nvSpPr>
        <p:spPr>
          <a:xfrm>
            <a:off x="0" y="4558405"/>
            <a:ext cx="6858000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◆ 今回の電話の特徴</a:t>
            </a:r>
          </a:p>
        </p:txBody>
      </p:sp>
      <p:grpSp>
        <p:nvGrpSpPr>
          <p:cNvPr id="1034" name="グループ化 1033">
            <a:extLst>
              <a:ext uri="{FF2B5EF4-FFF2-40B4-BE49-F238E27FC236}">
                <a16:creationId xmlns:a16="http://schemas.microsoft.com/office/drawing/2014/main" id="{ADB9F78B-7BD3-4D35-951E-74045DE081CA}"/>
              </a:ext>
            </a:extLst>
          </p:cNvPr>
          <p:cNvGrpSpPr/>
          <p:nvPr/>
        </p:nvGrpSpPr>
        <p:grpSpPr>
          <a:xfrm>
            <a:off x="1455458" y="7414533"/>
            <a:ext cx="5562199" cy="1200329"/>
            <a:chOff x="1449214" y="7351564"/>
            <a:chExt cx="5562199" cy="1200329"/>
          </a:xfrm>
        </p:grpSpPr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86B79F52-AD32-4D4A-AC60-D8581CB97DB6}"/>
                </a:ext>
              </a:extLst>
            </p:cNvPr>
            <p:cNvSpPr/>
            <p:nvPr/>
          </p:nvSpPr>
          <p:spPr>
            <a:xfrm>
              <a:off x="1986629" y="8117336"/>
              <a:ext cx="3475893" cy="37945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3B335C57-0011-441F-A9E0-25316CB032E3}"/>
                </a:ext>
              </a:extLst>
            </p:cNvPr>
            <p:cNvSpPr/>
            <p:nvPr/>
          </p:nvSpPr>
          <p:spPr>
            <a:xfrm>
              <a:off x="3697801" y="7767367"/>
              <a:ext cx="2731575" cy="37945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3" name="正方形/長方形 1032">
              <a:extLst>
                <a:ext uri="{FF2B5EF4-FFF2-40B4-BE49-F238E27FC236}">
                  <a16:creationId xmlns:a16="http://schemas.microsoft.com/office/drawing/2014/main" id="{D0550F43-917C-4529-8E3F-1A051A65E979}"/>
                </a:ext>
              </a:extLst>
            </p:cNvPr>
            <p:cNvSpPr/>
            <p:nvPr/>
          </p:nvSpPr>
          <p:spPr>
            <a:xfrm>
              <a:off x="2015052" y="7380246"/>
              <a:ext cx="1493994" cy="37945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60F4E063-BBAD-40EB-8E82-D3FE5EF03098}"/>
                </a:ext>
              </a:extLst>
            </p:cNvPr>
            <p:cNvSpPr txBox="1"/>
            <p:nvPr/>
          </p:nvSpPr>
          <p:spPr>
            <a:xfrm>
              <a:off x="1449214" y="7351564"/>
              <a:ext cx="5562199" cy="1200329"/>
            </a:xfrm>
            <a:prstGeom prst="rect">
              <a:avLst/>
            </a:prstGeom>
            <a:noFill/>
            <a:ln>
              <a:noFill/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まずは</a:t>
              </a:r>
              <a:r>
                <a:rPr kumimoji="1" lang="ja-JP" altLang="en-US" sz="24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警察に連絡</a:t>
              </a:r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を。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少しでも「怪しい」と思ったら</a:t>
              </a:r>
              <a:r>
                <a:rPr kumimoji="1" lang="ja-JP" altLang="en-US" sz="24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すぐに電話を切る！！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そして</a:t>
              </a:r>
              <a:r>
                <a:rPr kumimoji="1" lang="ja-JP" altLang="en-US" sz="24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最寄りの社協、行政に連絡</a:t>
              </a:r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してください。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E9C3E86-04BB-4D41-BE85-C4339EC1A45E}"/>
              </a:ext>
            </a:extLst>
          </p:cNvPr>
          <p:cNvSpPr txBox="1"/>
          <p:nvPr/>
        </p:nvSpPr>
        <p:spPr>
          <a:xfrm>
            <a:off x="1637" y="6749987"/>
            <a:ext cx="6858000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◆ このような電話がかかってきたら・・・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04EEB3E6-15F7-41BB-A71B-5F8BF326D18E}"/>
              </a:ext>
            </a:extLst>
          </p:cNvPr>
          <p:cNvSpPr txBox="1"/>
          <p:nvPr/>
        </p:nvSpPr>
        <p:spPr>
          <a:xfrm>
            <a:off x="51637" y="8855585"/>
            <a:ext cx="5705137" cy="92333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○○○社会福祉協議会　⇒電話：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○○○役所○○福祉課  ⇒電話：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大分県社会福祉協議会　⇒電話：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097-558-0305</a:t>
            </a:r>
          </a:p>
        </p:txBody>
      </p:sp>
      <p:cxnSp>
        <p:nvCxnSpPr>
          <p:cNvPr id="1032" name="直線コネクタ 1031">
            <a:extLst>
              <a:ext uri="{FF2B5EF4-FFF2-40B4-BE49-F238E27FC236}">
                <a16:creationId xmlns:a16="http://schemas.microsoft.com/office/drawing/2014/main" id="{D88DA316-8863-4B10-98BD-12894BB10981}"/>
              </a:ext>
            </a:extLst>
          </p:cNvPr>
          <p:cNvCxnSpPr/>
          <p:nvPr/>
        </p:nvCxnSpPr>
        <p:spPr>
          <a:xfrm>
            <a:off x="12666" y="8750810"/>
            <a:ext cx="6858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972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376</TotalTime>
  <Words>109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ansin02</dc:creator>
  <cp:lastModifiedBy>藤田 亘宏</cp:lastModifiedBy>
  <cp:revision>19</cp:revision>
  <cp:lastPrinted>2019-07-16T07:13:33Z</cp:lastPrinted>
  <dcterms:created xsi:type="dcterms:W3CDTF">2019-07-16T02:50:22Z</dcterms:created>
  <dcterms:modified xsi:type="dcterms:W3CDTF">2019-07-23T09:20:24Z</dcterms:modified>
</cp:coreProperties>
</file>